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33"/>
  </p:notesMasterIdLst>
  <p:sldIdLst>
    <p:sldId id="299" r:id="rId3"/>
    <p:sldId id="279" r:id="rId4"/>
    <p:sldId id="278" r:id="rId5"/>
    <p:sldId id="311" r:id="rId6"/>
    <p:sldId id="304" r:id="rId7"/>
    <p:sldId id="271" r:id="rId8"/>
    <p:sldId id="306" r:id="rId9"/>
    <p:sldId id="307" r:id="rId10"/>
    <p:sldId id="308" r:id="rId11"/>
    <p:sldId id="309" r:id="rId12"/>
    <p:sldId id="302" r:id="rId13"/>
    <p:sldId id="270" r:id="rId14"/>
    <p:sldId id="286" r:id="rId15"/>
    <p:sldId id="287" r:id="rId16"/>
    <p:sldId id="289" r:id="rId17"/>
    <p:sldId id="292" r:id="rId18"/>
    <p:sldId id="293" r:id="rId19"/>
    <p:sldId id="294" r:id="rId20"/>
    <p:sldId id="295" r:id="rId21"/>
    <p:sldId id="281" r:id="rId22"/>
    <p:sldId id="265" r:id="rId23"/>
    <p:sldId id="291" r:id="rId24"/>
    <p:sldId id="312" r:id="rId25"/>
    <p:sldId id="272" r:id="rId26"/>
    <p:sldId id="266" r:id="rId27"/>
    <p:sldId id="268" r:id="rId28"/>
    <p:sldId id="269" r:id="rId29"/>
    <p:sldId id="285" r:id="rId30"/>
    <p:sldId id="310" r:id="rId31"/>
    <p:sldId id="298" r:id="rId32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8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6"/>
        <p:sld r:id="rId27"/>
        <p:sld r:id="rId28"/>
        <p:sld r:id="rId29"/>
        <p:sld r:id="rId30"/>
        <p:sld r:id="rId3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271"/>
            <p14:sldId id="306"/>
            <p14:sldId id="307"/>
            <p14:sldId id="308"/>
            <p14:sldId id="309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0464" autoAdjust="0"/>
  </p:normalViewPr>
  <p:slideViewPr>
    <p:cSldViewPr snapToGrid="0">
      <p:cViewPr>
        <p:scale>
          <a:sx n="70" d="100"/>
          <a:sy n="70" d="100"/>
        </p:scale>
        <p:origin x="413" y="-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only supported in VS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3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lzOP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Portability Analyzer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00340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DefaultModule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74918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DefaultModule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059152"/>
              </p:ext>
            </p:extLst>
          </p:nvPr>
        </p:nvGraphicFramePr>
        <p:xfrm>
          <a:off x="6493512" y="1312084"/>
          <a:ext cx="4860288" cy="200128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1989596"/>
            <a:ext cx="4123929" cy="89672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041432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5433" y="4300245"/>
            <a:ext cx="23657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4.6.2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3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65" y="1631845"/>
            <a:ext cx="7363853" cy="400105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3448249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2709</TotalTime>
  <Words>1346</Words>
  <Application>Microsoft Office PowerPoint</Application>
  <PresentationFormat>Widescreen</PresentationFormat>
  <Paragraphs>411</Paragraphs>
  <Slides>30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524</cp:revision>
  <dcterms:created xsi:type="dcterms:W3CDTF">2016-07-13T16:00:36Z</dcterms:created>
  <dcterms:modified xsi:type="dcterms:W3CDTF">2017-02-27T20:30:16Z</dcterms:modified>
</cp:coreProperties>
</file>